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8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1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7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6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4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3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8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1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3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6D8DD-FB3C-4CE7-8A19-95F3012B7BA7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92D6A-F36D-4303-A97D-28CE8C541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8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Output techniques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1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ways to do this in Python</a:t>
            </a:r>
          </a:p>
          <a:p>
            <a:pPr lvl="1"/>
            <a:r>
              <a:rPr lang="en-US" dirty="0" smtClean="0"/>
              <a:t>print (more familiar, more flexible)</a:t>
            </a:r>
          </a:p>
          <a:p>
            <a:pPr lvl="1"/>
            <a:r>
              <a:rPr lang="en-US" dirty="0" smtClean="0"/>
              <a:t>write (more restrictive)</a:t>
            </a:r>
          </a:p>
        </p:txBody>
      </p:sp>
    </p:spTree>
    <p:extLst>
      <p:ext uri="{BB962C8B-B14F-4D97-AF65-F5344CB8AC3E}">
        <p14:creationId xmlns:p14="http://schemas.microsoft.com/office/powerpoint/2010/main" val="32236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print to output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add one argument to the print function call.  At the end of the argument list, put “file=“ followed by the name of the file object you have opened for output</a:t>
            </a:r>
          </a:p>
          <a:p>
            <a:r>
              <a:rPr lang="en-US" dirty="0" smtClean="0"/>
              <a:t>Example </a:t>
            </a:r>
            <a:r>
              <a:rPr lang="en-US" b="1" dirty="0" smtClean="0"/>
              <a:t>print(“hi”, a, c*23, end=“”, file= </a:t>
            </a:r>
            <a:r>
              <a:rPr lang="en-US" b="1" dirty="0" err="1" smtClean="0"/>
              <a:t>outfile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You can use anything in this print that  you would in printing to the screen, end=, </a:t>
            </a:r>
            <a:r>
              <a:rPr lang="en-US" dirty="0" err="1" smtClean="0"/>
              <a:t>sep</a:t>
            </a:r>
            <a:r>
              <a:rPr lang="en-US" dirty="0" smtClean="0"/>
              <a:t>=,  escaped characters, etc.</a:t>
            </a:r>
          </a:p>
          <a:p>
            <a:r>
              <a:rPr lang="en-US" dirty="0" smtClean="0"/>
              <a:t>Default end= and </a:t>
            </a:r>
            <a:r>
              <a:rPr lang="en-US" dirty="0" err="1" smtClean="0"/>
              <a:t>sep</a:t>
            </a:r>
            <a:r>
              <a:rPr lang="en-US" dirty="0" smtClean="0"/>
              <a:t>=, so gives a newline at the end of every print unless you give different value</a:t>
            </a:r>
          </a:p>
          <a:p>
            <a:r>
              <a:rPr lang="en-US" dirty="0" smtClean="0"/>
              <a:t>Note it says </a:t>
            </a:r>
            <a:r>
              <a:rPr lang="en-US" b="1" dirty="0" smtClean="0"/>
              <a:t>file=</a:t>
            </a:r>
            <a:r>
              <a:rPr lang="en-US" b="1" dirty="0" err="1" smtClean="0"/>
              <a:t>outfile</a:t>
            </a:r>
            <a:r>
              <a:rPr lang="en-US" dirty="0" smtClean="0"/>
              <a:t>, NOT </a:t>
            </a:r>
            <a:r>
              <a:rPr lang="en-US" b="1" dirty="0" smtClean="0"/>
              <a:t>file = “abc.txt”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29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write to output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write is a method, similar to the Text object in the graphics package</a:t>
            </a:r>
          </a:p>
          <a:p>
            <a:r>
              <a:rPr lang="en-US" dirty="0" smtClean="0"/>
              <a:t>it is called by the output file object (dot notation)</a:t>
            </a:r>
          </a:p>
          <a:p>
            <a:r>
              <a:rPr lang="en-US" dirty="0" smtClean="0"/>
              <a:t>It is allowed ONE and only one STRING argument, so you have to convert numbers to strings and concatenate strings together to make one argument</a:t>
            </a:r>
          </a:p>
          <a:p>
            <a:r>
              <a:rPr lang="en-US" dirty="0" smtClean="0"/>
              <a:t>Example </a:t>
            </a:r>
            <a:r>
              <a:rPr lang="en-US" b="1" dirty="0" err="1" smtClean="0"/>
              <a:t>outfile.write</a:t>
            </a:r>
            <a:r>
              <a:rPr lang="en-US" b="1" dirty="0" smtClean="0"/>
              <a:t>(“hi”+</a:t>
            </a:r>
            <a:r>
              <a:rPr lang="en-US" b="1" dirty="0" err="1" smtClean="0"/>
              <a:t>str</a:t>
            </a:r>
            <a:r>
              <a:rPr lang="en-US" b="1" dirty="0" smtClean="0"/>
              <a:t>(</a:t>
            </a:r>
            <a:r>
              <a:rPr lang="en-US" b="1" dirty="0" err="1" smtClean="0"/>
              <a:t>ct</a:t>
            </a:r>
            <a:r>
              <a:rPr lang="en-US" b="1" dirty="0" smtClean="0"/>
              <a:t>)+”\n”)</a:t>
            </a:r>
            <a:endParaRPr lang="en-US" dirty="0" smtClean="0"/>
          </a:p>
          <a:p>
            <a:r>
              <a:rPr lang="en-US" dirty="0" smtClean="0"/>
              <a:t>Does NOT output a newline automatically, if you want one, you have to put one in the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56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233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Files in Python</vt:lpstr>
      <vt:lpstr>Outputting to a file</vt:lpstr>
      <vt:lpstr>Using print to output to a file</vt:lpstr>
      <vt:lpstr>Using write to output to a file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 in Python</dc:title>
  <dc:creator>Debby</dc:creator>
  <cp:lastModifiedBy>Debby</cp:lastModifiedBy>
  <cp:revision>2</cp:revision>
  <dcterms:created xsi:type="dcterms:W3CDTF">2014-07-19T03:46:58Z</dcterms:created>
  <dcterms:modified xsi:type="dcterms:W3CDTF">2014-07-22T18:53:56Z</dcterms:modified>
</cp:coreProperties>
</file>